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89" autoAdjust="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A365-E0C3-45C6-B4AF-2F43B72AFFE7}" type="datetimeFigureOut">
              <a:rPr lang="cs-CZ" smtClean="0"/>
              <a:t>07. 07. 2014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6550-3473-4195-BF4D-776E50EFEE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A365-E0C3-45C6-B4AF-2F43B72AFFE7}" type="datetimeFigureOut">
              <a:rPr lang="cs-CZ" smtClean="0"/>
              <a:t>07. 07. 2014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6550-3473-4195-BF4D-776E50EFEE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A365-E0C3-45C6-B4AF-2F43B72AFFE7}" type="datetimeFigureOut">
              <a:rPr lang="cs-CZ" smtClean="0"/>
              <a:t>07. 07. 2014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6550-3473-4195-BF4D-776E50EFEE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A365-E0C3-45C6-B4AF-2F43B72AFFE7}" type="datetimeFigureOut">
              <a:rPr lang="cs-CZ" smtClean="0"/>
              <a:t>07. 07. 2014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6550-3473-4195-BF4D-776E50EFEE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A365-E0C3-45C6-B4AF-2F43B72AFFE7}" type="datetimeFigureOut">
              <a:rPr lang="cs-CZ" smtClean="0"/>
              <a:t>07. 07. 2014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6550-3473-4195-BF4D-776E50EFEE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A365-E0C3-45C6-B4AF-2F43B72AFFE7}" type="datetimeFigureOut">
              <a:rPr lang="cs-CZ" smtClean="0"/>
              <a:t>07. 07. 2014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6550-3473-4195-BF4D-776E50EFEE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A365-E0C3-45C6-B4AF-2F43B72AFFE7}" type="datetimeFigureOut">
              <a:rPr lang="cs-CZ" smtClean="0"/>
              <a:t>07. 07. 2014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6550-3473-4195-BF4D-776E50EFEE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A365-E0C3-45C6-B4AF-2F43B72AFFE7}" type="datetimeFigureOut">
              <a:rPr lang="cs-CZ" smtClean="0"/>
              <a:t>07. 07. 2014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6550-3473-4195-BF4D-776E50EFEE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A365-E0C3-45C6-B4AF-2F43B72AFFE7}" type="datetimeFigureOut">
              <a:rPr lang="cs-CZ" smtClean="0"/>
              <a:t>07. 07. 2014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6550-3473-4195-BF4D-776E50EFEE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A365-E0C3-45C6-B4AF-2F43B72AFFE7}" type="datetimeFigureOut">
              <a:rPr lang="cs-CZ" smtClean="0"/>
              <a:t>07. 07. 2014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6550-3473-4195-BF4D-776E50EFEE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A365-E0C3-45C6-B4AF-2F43B72AFFE7}" type="datetimeFigureOut">
              <a:rPr lang="cs-CZ" smtClean="0"/>
              <a:t>07. 07. 2014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6550-3473-4195-BF4D-776E50EFEE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8A365-E0C3-45C6-B4AF-2F43B72AFFE7}" type="datetimeFigureOut">
              <a:rPr lang="cs-CZ" smtClean="0"/>
              <a:t>07. 07. 2014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96550-3473-4195-BF4D-776E50EFEE9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Z:\Prednaska k119 10042014\slide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Z:\Prednaska k119 10042014\slide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0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 descr="Z:\Prednaska k119 10042014\slide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72818" cy="5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5362" name="Picture 2" descr="Z:\Prednaska k119 10042014\slide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819" cy="5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6386" name="Picture 2" descr="Z:\Prednaska k119 10042014\slide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0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7410" name="Picture 2" descr="Z:\Prednaska k119 10042014\slide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2817" cy="5157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8434" name="Picture 2" descr="Z:\Prednaska k119 10042014\slide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0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9458" name="Picture 2" descr="Z:\Prednaska k119 10042014\slide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0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482" name="Picture 2" descr="Z:\Prednaska k119 10042014\slide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5140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1506" name="Picture 2" descr="Z:\Prednaska k119 10042014\slide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40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2530" name="Picture 2" descr="Z:\Prednaska k119 10042014\slide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230" cy="5149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Z:\Prednaska k119 10042014\slide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5140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3554" name="Picture 2" descr="Z:\Prednaska k119 10042014\slide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0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4578" name="Picture 2" descr="Z:\Prednaska k119 10042014\slide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0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5602" name="Picture 2" descr="Z:\Prednaska k119 10042014\slide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0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6626" name="Picture 2" descr="Z:\Prednaska k119 10042014\slide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2818" cy="5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7650" name="Picture 2" descr="Z:\Prednaska k119 10042014\slide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0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8675" name="Picture 3" descr="Z:\Prednaska k119 10042014\slide0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0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9698" name="Picture 2" descr="Z:\Prednaska k119 10042014\slide0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0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22" name="Picture 2" descr="Z:\Prednaska k119 10042014\slide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40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Z:\Prednaska k119 10042014\slide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72819" cy="5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Z:\Prednaska k119 10042014\slide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0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Z:\Prednaska k119 10042014\slide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818" cy="5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Z:\Prednaska k119 10042014\slide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0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Z:\Prednaska k119 10042014\slide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818" cy="5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Z:\Prednaska k119 10042014\slide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0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 descr="Z:\Prednaska k119 10042014\slide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0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Předvádění na obrazovce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</vt:vector>
  </TitlesOfParts>
  <Company>VŠB-TUO Ekonomická fakulta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Pedagog</dc:creator>
  <cp:lastModifiedBy>Pedagog</cp:lastModifiedBy>
  <cp:revision>3</cp:revision>
  <dcterms:created xsi:type="dcterms:W3CDTF">2014-07-07T07:30:40Z</dcterms:created>
  <dcterms:modified xsi:type="dcterms:W3CDTF">2014-07-07T07:55:08Z</dcterms:modified>
</cp:coreProperties>
</file>